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5" r:id="rId3"/>
    <p:sldId id="282" r:id="rId4"/>
    <p:sldId id="281" r:id="rId5"/>
    <p:sldId id="257" r:id="rId6"/>
    <p:sldId id="277" r:id="rId7"/>
    <p:sldId id="265" r:id="rId8"/>
    <p:sldId id="283" r:id="rId9"/>
    <p:sldId id="284" r:id="rId10"/>
    <p:sldId id="285" r:id="rId11"/>
    <p:sldId id="286" r:id="rId12"/>
    <p:sldId id="287" r:id="rId13"/>
    <p:sldId id="288" r:id="rId14"/>
    <p:sldId id="290" r:id="rId15"/>
    <p:sldId id="289" r:id="rId16"/>
    <p:sldId id="291" r:id="rId17"/>
    <p:sldId id="292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2" autoAdjust="0"/>
  </p:normalViewPr>
  <p:slideViewPr>
    <p:cSldViewPr>
      <p:cViewPr>
        <p:scale>
          <a:sx n="60" d="100"/>
          <a:sy n="60" d="100"/>
        </p:scale>
        <p:origin x="-168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521AF-5FCC-4964-8A4C-1C2E8FEB4884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45245-C7E7-4372-9914-965EBE25AA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95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276872"/>
            <a:ext cx="7272808" cy="3456384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3200" dirty="0" smtClean="0">
                <a:effectLst/>
              </a:rPr>
              <a:t>III </a:t>
            </a:r>
            <a:r>
              <a:rPr lang="ru-RU" sz="3200" dirty="0" smtClean="0">
                <a:effectLst/>
              </a:rPr>
              <a:t>ВЫСТАВКА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КОНСТРУКТОРОВ НОВОГО ПОКОЛЕНИЯ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27 января 2017 г.</a:t>
            </a:r>
            <a:endParaRPr lang="ru-RU" sz="3200" dirty="0">
              <a:effectLst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6148933"/>
            <a:ext cx="6371092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419100" marR="0" lvl="0" indent="-382588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lang="ru-RU" sz="3200" b="1" noProof="0" dirty="0" smtClean="0">
                <a:latin typeface="Arial" pitchFamily="34" charset="0"/>
                <a:cs typeface="Arial" pitchFamily="34" charset="0"/>
              </a:rPr>
              <a:t>Воспитатель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Хирная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Юлия Алексеевна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907704" y="414328"/>
            <a:ext cx="756084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ru-RU" sz="2000" b="1" dirty="0"/>
              <a:t>Муниципальное бюджетное </a:t>
            </a:r>
            <a:r>
              <a:rPr lang="ru-RU" sz="2000" b="1" dirty="0" smtClean="0"/>
              <a:t>дошкольное 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ru-RU" sz="2000" b="1" dirty="0" smtClean="0"/>
              <a:t>образовательное </a:t>
            </a:r>
            <a:r>
              <a:rPr lang="ru-RU" sz="2000" b="1" dirty="0"/>
              <a:t>учреждение </a:t>
            </a:r>
            <a:endParaRPr lang="ru-RU" sz="2000" b="1" dirty="0" smtClean="0"/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ru-RU" sz="2000" b="1" dirty="0" smtClean="0"/>
              <a:t>детский </a:t>
            </a:r>
            <a:r>
              <a:rPr lang="ru-RU" sz="2000" b="1" dirty="0"/>
              <a:t>сад № 50 комбинированного вида </a:t>
            </a:r>
            <a:endParaRPr lang="ru-RU" sz="2000" b="1" dirty="0" smtClean="0"/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ru-RU" sz="2000" b="1" dirty="0" smtClean="0"/>
              <a:t>г</a:t>
            </a:r>
            <a:r>
              <a:rPr lang="ru-RU" sz="2000" b="1" dirty="0"/>
              <a:t>. Североморска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1520" y="188640"/>
            <a:ext cx="2232248" cy="2160240"/>
            <a:chOff x="251520" y="188640"/>
            <a:chExt cx="2232248" cy="2160240"/>
          </a:xfrm>
        </p:grpSpPr>
        <p:pic>
          <p:nvPicPr>
            <p:cNvPr id="1026" name="Picture 2" descr="C:\Users\ОКСАНА\Desktop\Новая папка (4)\аистенок\3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867" t="20448" r="34265" b="9443"/>
            <a:stretch>
              <a:fillRect/>
            </a:stretch>
          </p:blipFill>
          <p:spPr bwMode="auto">
            <a:xfrm>
              <a:off x="611560" y="620688"/>
              <a:ext cx="1440160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ОКСАНА\Desktop\Новая папка (4)\аистенок\00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51" t="2922" r="24405" b="15286"/>
            <a:stretch>
              <a:fillRect/>
            </a:stretch>
          </p:blipFill>
          <p:spPr bwMode="auto">
            <a:xfrm>
              <a:off x="251520" y="188640"/>
              <a:ext cx="2232248" cy="20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mbdou50.ru/images/lego_rob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8904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97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H:\101CANON - копия\IMG_1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786" y="1124744"/>
            <a:ext cx="5470526" cy="2590800"/>
          </a:xfrm>
          <a:prstGeom prst="rect">
            <a:avLst/>
          </a:prstGeom>
          <a:noFill/>
        </p:spPr>
      </p:pic>
      <p:pic>
        <p:nvPicPr>
          <p:cNvPr id="4099" name="Picture 3" descr="H:\101CANON - копия\IMG_1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3923624" cy="2376264"/>
          </a:xfrm>
          <a:prstGeom prst="rect">
            <a:avLst/>
          </a:prstGeom>
          <a:noFill/>
        </p:spPr>
      </p:pic>
      <p:pic>
        <p:nvPicPr>
          <p:cNvPr id="4100" name="Picture 4" descr="H:\101CANON - копия\IMG_1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09220"/>
            <a:ext cx="3960440" cy="2398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H:\101CANON - копия\IMG_1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5470525" cy="2590800"/>
          </a:xfrm>
          <a:prstGeom prst="rect">
            <a:avLst/>
          </a:prstGeom>
          <a:noFill/>
        </p:spPr>
      </p:pic>
      <p:pic>
        <p:nvPicPr>
          <p:cNvPr id="5123" name="Picture 3" descr="H:\101CANON - копия\IMG_1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05064"/>
            <a:ext cx="5470525" cy="2590800"/>
          </a:xfrm>
          <a:prstGeom prst="rect">
            <a:avLst/>
          </a:prstGeom>
          <a:noFill/>
        </p:spPr>
      </p:pic>
      <p:pic>
        <p:nvPicPr>
          <p:cNvPr id="5124" name="Picture 4" descr="H:\101CANON - копия\IMG_1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195" y="1486867"/>
            <a:ext cx="3238293" cy="4822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H:\101CANON - копия\IMG_1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5470525" cy="2590800"/>
          </a:xfrm>
          <a:prstGeom prst="rect">
            <a:avLst/>
          </a:prstGeom>
          <a:noFill/>
        </p:spPr>
      </p:pic>
      <p:pic>
        <p:nvPicPr>
          <p:cNvPr id="6147" name="Picture 3" descr="H:\101CANON - копия\IMG_1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77072"/>
            <a:ext cx="5470525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H:\101CANON - копия\DSC08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89040"/>
            <a:ext cx="5470525" cy="2952750"/>
          </a:xfrm>
          <a:prstGeom prst="rect">
            <a:avLst/>
          </a:prstGeom>
          <a:noFill/>
        </p:spPr>
      </p:pic>
      <p:pic>
        <p:nvPicPr>
          <p:cNvPr id="7171" name="Picture 3" descr="H:\101CANON - копия\IMG_1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052736"/>
            <a:ext cx="5470525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6" name="Picture 4" descr="H:\101CANON - копия\IMG_1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1713" y="1556792"/>
            <a:ext cx="3530727" cy="2138313"/>
          </a:xfrm>
          <a:prstGeom prst="rect">
            <a:avLst/>
          </a:prstGeom>
          <a:noFill/>
        </p:spPr>
      </p:pic>
      <p:pic>
        <p:nvPicPr>
          <p:cNvPr id="8197" name="Picture 5" descr="H:\101CANON - копия\IMG_1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530727" cy="2138313"/>
          </a:xfrm>
          <a:prstGeom prst="rect">
            <a:avLst/>
          </a:prstGeom>
          <a:noFill/>
        </p:spPr>
      </p:pic>
      <p:pic>
        <p:nvPicPr>
          <p:cNvPr id="8198" name="Picture 6" descr="H:\101CANON - копия\IMG_1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3763" y="4006552"/>
            <a:ext cx="5470525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H:\101CANON - копия\IMG_1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77686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0307" y="188640"/>
            <a:ext cx="5400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Каждый ребенок нашел на выставке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конструктор по своему вкусу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H:\101CANON - копия\IMG_1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340768"/>
            <a:ext cx="3199284" cy="2132856"/>
          </a:xfrm>
          <a:prstGeom prst="rect">
            <a:avLst/>
          </a:prstGeom>
          <a:noFill/>
        </p:spPr>
      </p:pic>
      <p:pic>
        <p:nvPicPr>
          <p:cNvPr id="10243" name="Picture 3" descr="H:\101CANON - копия\IMG_1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149428" cy="2786354"/>
          </a:xfrm>
          <a:prstGeom prst="rect">
            <a:avLst/>
          </a:prstGeom>
          <a:noFill/>
        </p:spPr>
      </p:pic>
      <p:pic>
        <p:nvPicPr>
          <p:cNvPr id="10244" name="Picture 4" descr="H:\101CANON - копия\IMG_1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85005"/>
            <a:ext cx="3445553" cy="5168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043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Выставку посетили не только воспитанники МБДОУ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№ 50, их родители, братья и сестры, бабушки и дедушки, а также наши выпускники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H:\101CANON - копия\IMG_1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717032"/>
            <a:ext cx="3926880" cy="2636912"/>
          </a:xfrm>
          <a:prstGeom prst="rect">
            <a:avLst/>
          </a:prstGeom>
          <a:noFill/>
        </p:spPr>
      </p:pic>
      <p:pic>
        <p:nvPicPr>
          <p:cNvPr id="11267" name="Picture 3" descr="H:\101CANON - копия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136729" cy="2091153"/>
          </a:xfrm>
          <a:prstGeom prst="rect">
            <a:avLst/>
          </a:prstGeom>
          <a:noFill/>
        </p:spPr>
      </p:pic>
      <p:pic>
        <p:nvPicPr>
          <p:cNvPr id="11269" name="Picture 5" descr="https://pp.vk.me/c626528/v626528194/5013f/rHiD0TZOs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40160"/>
            <a:ext cx="3538935" cy="4725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80538" y="1056761"/>
            <a:ext cx="46009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3" descr="C:\Users\ОКСАНА\Desktop\Новая папка (4)\аистенок\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16632"/>
            <a:ext cx="4381723" cy="24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ОКСАНА\Desktop\Новая папка (4)\аистенок\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5827" y="151706"/>
            <a:ext cx="4381723" cy="24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pp.vk.me/c626528/v626528194/50175/lvr87muS79M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89726" y="2276872"/>
            <a:ext cx="3054929" cy="4078905"/>
          </a:xfrm>
          <a:prstGeom prst="rect">
            <a:avLst/>
          </a:prstGeom>
          <a:noFill/>
        </p:spPr>
      </p:pic>
      <p:pic>
        <p:nvPicPr>
          <p:cNvPr id="14339" name="Picture 3" descr="H:\101CANON - копия\IMG_1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780928"/>
            <a:ext cx="4510542" cy="3241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7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www.pokeroff.ru/_i/uploads/post/2897178-full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7174" l="49420" r="93333">
                        <a14:foregroundMark x1="59420" y1="85870" x2="59420" y2="85870"/>
                        <a14:foregroundMark x1="63478" y1="75217" x2="63478" y2="75217"/>
                        <a14:foregroundMark x1="74783" y1="74783" x2="74783" y2="74783"/>
                        <a14:foregroundMark x1="76232" y1="80217" x2="76232" y2="80217"/>
                        <a14:foregroundMark x1="72609" y1="70870" x2="72609" y2="70870"/>
                        <a14:foregroundMark x1="65507" y1="81957" x2="65507" y2="81957"/>
                        <a14:foregroundMark x1="62899" y1="70435" x2="62899" y2="70435"/>
                        <a14:foregroundMark x1="64058" y1="78043" x2="64058" y2="78043"/>
                        <a14:foregroundMark x1="71014" y1="67609" x2="71014" y2="67609"/>
                        <a14:foregroundMark x1="61594" y1="65870" x2="61594" y2="65870"/>
                        <a14:foregroundMark x1="70000" y1="65000" x2="70000" y2="65000"/>
                        <a14:foregroundMark x1="74348" y1="79130" x2="74348" y2="79130"/>
                        <a14:foregroundMark x1="76232" y1="84130" x2="76232" y2="84130"/>
                        <a14:foregroundMark x1="66377" y1="85000" x2="66377" y2="85000"/>
                        <a14:foregroundMark x1="64783" y1="74783" x2="64783" y2="74783"/>
                        <a14:foregroundMark x1="61884" y1="62609" x2="61884" y2="62609"/>
                        <a14:foregroundMark x1="64493" y1="68261" x2="64493" y2="68261"/>
                        <a14:foregroundMark x1="65652" y1="77391" x2="65652" y2="77391"/>
                        <a14:foregroundMark x1="65652" y1="81739" x2="65652" y2="81739"/>
                        <a14:foregroundMark x1="66232" y1="84130" x2="66232" y2="84130"/>
                        <a14:foregroundMark x1="73188" y1="73696" x2="73188" y2="73696"/>
                        <a14:foregroundMark x1="71014" y1="68043" x2="71014" y2="68043"/>
                        <a14:foregroundMark x1="72464" y1="68043" x2="72464" y2="68043"/>
                        <a14:foregroundMark x1="69855" y1="66522" x2="69855" y2="66522"/>
                        <a14:foregroundMark x1="74058" y1="75217" x2="74058" y2="75217"/>
                        <a14:foregroundMark x1="75507" y1="78478" x2="75507" y2="78478"/>
                        <a14:foregroundMark x1="75797" y1="84130" x2="75797" y2="84130"/>
                        <a14:foregroundMark x1="61884" y1="68261" x2="61884" y2="6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79"/>
          <a:stretch/>
        </p:blipFill>
        <p:spPr bwMode="auto">
          <a:xfrm flipH="1">
            <a:off x="1835696" y="2852936"/>
            <a:ext cx="1368152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2" descr="H:\101CANON - копия\IMG_1558-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5902" y="332656"/>
            <a:ext cx="4464496" cy="446449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5301208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Уже </a:t>
            </a:r>
            <a:r>
              <a:rPr lang="ru-RU" sz="2000" dirty="0" smtClean="0"/>
              <a:t>в течении 3 лет в нашем детском саду проходит </a:t>
            </a:r>
            <a:endParaRPr lang="ru-RU" sz="2000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 smtClean="0"/>
              <a:t>Выставка конструкторов нового поколения» для детей и их родителей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В этот день с 16.00 до 19.00 дети  с родителями приходят </a:t>
            </a:r>
          </a:p>
          <a:p>
            <a:pPr algn="ctr"/>
            <a:r>
              <a:rPr lang="ru-RU" sz="2000" dirty="0" smtClean="0"/>
              <a:t>в музыкальный зал МБДОУ </a:t>
            </a:r>
            <a:r>
              <a:rPr lang="ru-RU" sz="2000" dirty="0" err="1" smtClean="0"/>
              <a:t>д</a:t>
            </a:r>
            <a:r>
              <a:rPr lang="en-US" sz="2000" dirty="0" smtClean="0"/>
              <a:t>/</a:t>
            </a:r>
            <a:r>
              <a:rPr lang="ru-RU" sz="2000" dirty="0" smtClean="0"/>
              <a:t>с № 50 г. Североморска.</a:t>
            </a:r>
            <a:endParaRPr lang="ru-RU" sz="20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908720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Приятно познакомиться!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pPr algn="ctr"/>
            <a:r>
              <a:rPr lang="ru-RU" sz="2000" dirty="0" smtClean="0"/>
              <a:t>Я</a:t>
            </a:r>
            <a:r>
              <a:rPr lang="ru-RU" sz="2000" dirty="0" smtClean="0"/>
              <a:t>, </a:t>
            </a:r>
            <a:r>
              <a:rPr lang="ru-RU" sz="2000" dirty="0" err="1" smtClean="0"/>
              <a:t>Хирная</a:t>
            </a:r>
            <a:r>
              <a:rPr lang="ru-RU" sz="2000" dirty="0" smtClean="0"/>
              <a:t> Юлия Алексеевна, воспитатель  </a:t>
            </a:r>
            <a:r>
              <a:rPr lang="ru-RU" sz="2000" dirty="0" err="1" smtClean="0"/>
              <a:t>лего-студии</a:t>
            </a:r>
            <a:r>
              <a:rPr lang="ru-RU" sz="2000" dirty="0" smtClean="0"/>
              <a:t> «</a:t>
            </a:r>
            <a:r>
              <a:rPr lang="ru-RU" sz="2000" dirty="0" err="1" smtClean="0"/>
              <a:t>Самоделкин</a:t>
            </a:r>
            <a:r>
              <a:rPr lang="ru-RU" sz="2000" dirty="0" smtClean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xmlns="" val="30985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www.pokeroff.ru/_i/uploads/post/2897178-full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7174" l="49420" r="93333">
                        <a14:foregroundMark x1="59420" y1="85870" x2="59420" y2="85870"/>
                        <a14:foregroundMark x1="63478" y1="75217" x2="63478" y2="75217"/>
                        <a14:foregroundMark x1="74783" y1="74783" x2="74783" y2="74783"/>
                        <a14:foregroundMark x1="76232" y1="80217" x2="76232" y2="80217"/>
                        <a14:foregroundMark x1="72609" y1="70870" x2="72609" y2="70870"/>
                        <a14:foregroundMark x1="65507" y1="81957" x2="65507" y2="81957"/>
                        <a14:foregroundMark x1="62899" y1="70435" x2="62899" y2="70435"/>
                        <a14:foregroundMark x1="64058" y1="78043" x2="64058" y2="78043"/>
                        <a14:foregroundMark x1="71014" y1="67609" x2="71014" y2="67609"/>
                        <a14:foregroundMark x1="61594" y1="65870" x2="61594" y2="65870"/>
                        <a14:foregroundMark x1="70000" y1="65000" x2="70000" y2="65000"/>
                        <a14:foregroundMark x1="74348" y1="79130" x2="74348" y2="79130"/>
                        <a14:foregroundMark x1="76232" y1="84130" x2="76232" y2="84130"/>
                        <a14:foregroundMark x1="66377" y1="85000" x2="66377" y2="85000"/>
                        <a14:foregroundMark x1="64783" y1="74783" x2="64783" y2="74783"/>
                        <a14:foregroundMark x1="61884" y1="62609" x2="61884" y2="62609"/>
                        <a14:foregroundMark x1="64493" y1="68261" x2="64493" y2="68261"/>
                        <a14:foregroundMark x1="65652" y1="77391" x2="65652" y2="77391"/>
                        <a14:foregroundMark x1="65652" y1="81739" x2="65652" y2="81739"/>
                        <a14:foregroundMark x1="66232" y1="84130" x2="66232" y2="84130"/>
                        <a14:foregroundMark x1="73188" y1="73696" x2="73188" y2="73696"/>
                        <a14:foregroundMark x1="71014" y1="68043" x2="71014" y2="68043"/>
                        <a14:foregroundMark x1="72464" y1="68043" x2="72464" y2="68043"/>
                        <a14:foregroundMark x1="69855" y1="66522" x2="69855" y2="66522"/>
                        <a14:foregroundMark x1="74058" y1="75217" x2="74058" y2="75217"/>
                        <a14:foregroundMark x1="75507" y1="78478" x2="75507" y2="78478"/>
                        <a14:foregroundMark x1="75797" y1="84130" x2="75797" y2="84130"/>
                        <a14:foregroundMark x1="61884" y1="68261" x2="61884" y2="6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79"/>
          <a:stretch/>
        </p:blipFill>
        <p:spPr bwMode="auto">
          <a:xfrm>
            <a:off x="7616814" y="0"/>
            <a:ext cx="843618" cy="1142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1174094"/>
            <a:ext cx="8442267" cy="65556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Цель выставки: </a:t>
            </a:r>
          </a:p>
          <a:p>
            <a:pPr algn="just"/>
            <a:r>
              <a:rPr lang="ru-RU" sz="2000" dirty="0" smtClean="0"/>
              <a:t>приобщение детей и их родителей к конструктивно-модельной деятельности.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Задачи:</a:t>
            </a:r>
          </a:p>
          <a:p>
            <a:pPr algn="just"/>
            <a:endParaRPr lang="ru-RU" sz="8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познакомить детей и их родителей с конструкторами нового поколения;</a:t>
            </a:r>
          </a:p>
          <a:p>
            <a:pPr algn="just">
              <a:buFont typeface="Wingdings" pitchFamily="2" charset="2"/>
              <a:buChar char="ü"/>
            </a:pPr>
            <a:endParaRPr lang="ru-RU" sz="8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познакомить детей и их родителей с предметно-развивающей средой </a:t>
            </a:r>
            <a:r>
              <a:rPr lang="ru-RU" sz="2000" dirty="0" err="1" smtClean="0"/>
              <a:t>лего-студии</a:t>
            </a:r>
            <a:r>
              <a:rPr lang="ru-RU" sz="2000" dirty="0" smtClean="0"/>
              <a:t> «</a:t>
            </a:r>
            <a:r>
              <a:rPr lang="ru-RU" sz="2000" dirty="0" err="1" smtClean="0"/>
              <a:t>Самоделкин</a:t>
            </a:r>
            <a:r>
              <a:rPr lang="ru-RU" sz="2000" dirty="0" smtClean="0"/>
              <a:t>»;</a:t>
            </a:r>
          </a:p>
          <a:p>
            <a:pPr algn="just">
              <a:buFont typeface="Wingdings" pitchFamily="2" charset="2"/>
              <a:buChar char="ü"/>
            </a:pPr>
            <a:endParaRPr lang="ru-RU" sz="8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приобщить детей и их родителей к конструктивно-модельной деятельности;</a:t>
            </a:r>
          </a:p>
          <a:p>
            <a:pPr algn="just">
              <a:buFont typeface="Wingdings" pitchFamily="2" charset="2"/>
              <a:buChar char="ü"/>
            </a:pPr>
            <a:endParaRPr lang="ru-RU" sz="8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дать возможность детям показать их родителям, чем они занимаются в </a:t>
            </a:r>
            <a:r>
              <a:rPr lang="ru-RU" sz="2000" dirty="0" err="1" smtClean="0"/>
              <a:t>лего-студии</a:t>
            </a:r>
            <a:r>
              <a:rPr lang="ru-RU" sz="2000" dirty="0" smtClean="0"/>
              <a:t> «</a:t>
            </a:r>
            <a:r>
              <a:rPr lang="ru-RU" sz="2000" dirty="0" err="1" smtClean="0"/>
              <a:t>Самоделкин</a:t>
            </a:r>
            <a:r>
              <a:rPr lang="ru-RU" sz="2000" dirty="0" smtClean="0"/>
              <a:t>», представив свои работы на выставке;</a:t>
            </a:r>
          </a:p>
          <a:p>
            <a:pPr algn="just">
              <a:buFont typeface="Wingdings" pitchFamily="2" charset="2"/>
              <a:buChar char="ü"/>
            </a:pPr>
            <a:endParaRPr lang="ru-RU" sz="8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дать возможность детям и их родителям заняться совместной конструктивно-модельной деятельностью прямо на выставке конструкторов нового поколения.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en-US" sz="2000" b="1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985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Новая папка (4)\Новая папка (2)\Хирная\101MSDCF\лего\DSC01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093552" y="1170825"/>
            <a:ext cx="2892681" cy="193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САНА\Desktop\рабочее\фото\Ромашка - Знакомство с LEGO с трубками\DSC01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5311094" y="2684633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САНА\Desktop\рабочее\фото\Ромашка - Знакомство с LEGO с трубками\DSC02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5671134" y="452385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КСАНА\Desktop\рабочее\фото\Облачко - Мы в гостях в стране  LEGO\DSC01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486558" y="2612626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ОКСАНА\Desktop\рабочее\фото\мультстудия\DSC019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254819" y="429191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www.pokeroff.ru/_i/uploads/post/2897178-full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7174" l="49420" r="93333">
                        <a14:foregroundMark x1="59420" y1="85870" x2="59420" y2="85870"/>
                        <a14:foregroundMark x1="63478" y1="75217" x2="63478" y2="75217"/>
                        <a14:foregroundMark x1="74783" y1="74783" x2="74783" y2="74783"/>
                        <a14:foregroundMark x1="76232" y1="80217" x2="76232" y2="80217"/>
                        <a14:foregroundMark x1="72609" y1="70870" x2="72609" y2="70870"/>
                        <a14:foregroundMark x1="65507" y1="81957" x2="65507" y2="81957"/>
                        <a14:foregroundMark x1="62899" y1="70435" x2="62899" y2="70435"/>
                        <a14:foregroundMark x1="64058" y1="78043" x2="64058" y2="78043"/>
                        <a14:foregroundMark x1="71014" y1="67609" x2="71014" y2="67609"/>
                        <a14:foregroundMark x1="61594" y1="65870" x2="61594" y2="65870"/>
                        <a14:foregroundMark x1="70000" y1="65000" x2="70000" y2="65000"/>
                        <a14:foregroundMark x1="74348" y1="79130" x2="74348" y2="79130"/>
                        <a14:foregroundMark x1="76232" y1="84130" x2="76232" y2="84130"/>
                        <a14:foregroundMark x1="66377" y1="85000" x2="66377" y2="85000"/>
                        <a14:foregroundMark x1="64783" y1="74783" x2="64783" y2="74783"/>
                        <a14:foregroundMark x1="61884" y1="62609" x2="61884" y2="62609"/>
                        <a14:foregroundMark x1="64493" y1="68261" x2="64493" y2="68261"/>
                        <a14:foregroundMark x1="65652" y1="77391" x2="65652" y2="77391"/>
                        <a14:foregroundMark x1="65652" y1="81739" x2="65652" y2="81739"/>
                        <a14:foregroundMark x1="66232" y1="84130" x2="66232" y2="84130"/>
                        <a14:foregroundMark x1="73188" y1="73696" x2="73188" y2="73696"/>
                        <a14:foregroundMark x1="71014" y1="68043" x2="71014" y2="68043"/>
                        <a14:foregroundMark x1="72464" y1="68043" x2="72464" y2="68043"/>
                        <a14:foregroundMark x1="69855" y1="66522" x2="69855" y2="66522"/>
                        <a14:foregroundMark x1="74058" y1="75217" x2="74058" y2="75217"/>
                        <a14:foregroundMark x1="75507" y1="78478" x2="75507" y2="78478"/>
                        <a14:foregroundMark x1="75797" y1="84130" x2="75797" y2="84130"/>
                        <a14:foregroundMark x1="61884" y1="68261" x2="61884" y2="6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79"/>
          <a:stretch/>
        </p:blipFill>
        <p:spPr bwMode="auto">
          <a:xfrm flipH="1">
            <a:off x="3995936" y="3861048"/>
            <a:ext cx="884574" cy="1142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5013176"/>
            <a:ext cx="7884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Добро пожаловать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лего-студию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Самоделкин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Здесь проходят занятия по конструктивно-модельной деятельности для детей средних, старших и подготовительных к школе групп, а также детей и их родителей из Центра игровой поддержки ребенка «Аистенок»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5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презентации\DSC01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97" t="22658" r="7138"/>
          <a:stretch/>
        </p:blipFill>
        <p:spPr bwMode="auto">
          <a:xfrm>
            <a:off x="4788024" y="3861048"/>
            <a:ext cx="415620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для презентации\DSC02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5655"/>
            <a:ext cx="3849838" cy="25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ОКСАНА\Desktop\рабочее\фото\одуванчик+солнышко\робот-роберт\DSC03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316955" cy="288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bdou50.ru/images/lego_robo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5848" y="2492896"/>
            <a:ext cx="1368152" cy="1368152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908720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базе 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лего-студии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Самоделкин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функционирует кружок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естественно-научной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направленности для детей старшего дошкольного возраста «РОБОТ РОБЕРТ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dirty="0" smtClean="0"/>
              <a:t> 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956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Новая папка (4)\аистенок\01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3024336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КСАНА\Desktop\Новая папка (4)\Новая папка (2)\Хирная\мультстудия\DSC021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2" r="11686"/>
          <a:stretch/>
        </p:blipFill>
        <p:spPr bwMode="auto">
          <a:xfrm>
            <a:off x="323528" y="548680"/>
            <a:ext cx="2459422" cy="25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КСАНА\Desktop\выступление\cRvK6xW_Zb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3" r="7662"/>
          <a:stretch/>
        </p:blipFill>
        <p:spPr bwMode="auto">
          <a:xfrm>
            <a:off x="5076056" y="4090453"/>
            <a:ext cx="3639587" cy="25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КСАНА\Desktop\Новая папка (4)\Новая папка (2)\Хирная\мультстудия\DSC018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7" r="10941"/>
          <a:stretch/>
        </p:blipFill>
        <p:spPr bwMode="auto">
          <a:xfrm rot="5400000">
            <a:off x="6556414" y="724506"/>
            <a:ext cx="2459277" cy="21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548680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также кружок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художественно-эстетической направленности для детей старшего дошкольного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возраста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35699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 </a:t>
            </a:r>
            <a:r>
              <a:rPr lang="ru-RU" sz="1600" dirty="0" smtClean="0"/>
              <a:t>нашими работами можно познакомиться здесь: </a:t>
            </a:r>
          </a:p>
          <a:p>
            <a:pPr algn="ctr"/>
            <a:r>
              <a:rPr lang="en-US" sz="1600" dirty="0" smtClean="0"/>
              <a:t>http</a:t>
            </a:r>
            <a:r>
              <a:rPr lang="en-US" sz="1600" dirty="0" smtClean="0"/>
              <a:t>://</a:t>
            </a:r>
            <a:r>
              <a:rPr lang="ru-RU" sz="1600" dirty="0" smtClean="0"/>
              <a:t>дс50.рф/</a:t>
            </a:r>
            <a:r>
              <a:rPr lang="en-US" sz="1600" dirty="0" err="1" smtClean="0"/>
              <a:t>pedagogicheskaya-kopilka</a:t>
            </a:r>
            <a:r>
              <a:rPr lang="en-US" sz="1600" dirty="0" smtClean="0"/>
              <a:t>/</a:t>
            </a:r>
            <a:r>
              <a:rPr lang="en-US" sz="1600" dirty="0" err="1" smtClean="0"/>
              <a:t>kruzhkovaya-rabota</a:t>
            </a:r>
            <a:r>
              <a:rPr lang="en-US" sz="1600" dirty="0" smtClean="0"/>
              <a:t>/</a:t>
            </a:r>
            <a:r>
              <a:rPr lang="en-US" sz="1600" dirty="0" err="1" smtClean="0"/>
              <a:t>multstudiya</a:t>
            </a:r>
            <a:r>
              <a:rPr lang="en-US" sz="1600" dirty="0" smtClean="0"/>
              <a:t>/</a:t>
            </a:r>
            <a:r>
              <a:rPr lang="en-US" sz="1600" dirty="0" err="1" smtClean="0"/>
              <a:t>multgallereya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ОКСАНА\Desktop\qUITnzQUHz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744416" cy="250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19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68790" y="404664"/>
            <a:ext cx="31630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конструкторы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8" name="Picture 4" descr="E:\для презентации\DSC02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80000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для презентации\DSC03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45" y="1080000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для презентации\DSC03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для презентации\DSC023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2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КСАНА\Desktop\huna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66329"/>
            <a:ext cx="1109278" cy="8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3191" b="59972" l="21193" r="31968">
                        <a14:backgroundMark x1="25646" y1="52820" x2="25646" y2="52820"/>
                        <a14:backgroundMark x1="27516" y1="53095" x2="27516" y2="53095"/>
                        <a14:backgroundMark x1="28762" y1="46768" x2="28762" y2="46768"/>
                      </a14:backgroundRemoval>
                    </a14:imgEffect>
                  </a14:imgLayer>
                </a14:imgProps>
              </a:ext>
            </a:extLst>
          </a:blip>
          <a:srcRect l="19916" t="43271" r="66607" b="38051"/>
          <a:stretch/>
        </p:blipFill>
        <p:spPr>
          <a:xfrm>
            <a:off x="2843808" y="2256119"/>
            <a:ext cx="1232383" cy="128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3" name="Picture 9" descr="http://web.tradekorea.com/company/742/81742/817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34474" y1="48182" x2="34474" y2="48182"/>
                        <a14:foregroundMark x1="27895" y1="53030" x2="27895" y2="53030"/>
                        <a14:foregroundMark x1="49079" y1="46970" x2="49079" y2="46970"/>
                        <a14:foregroundMark x1="56974" y1="49394" x2="56974" y2="49394"/>
                        <a14:foregroundMark x1="67763" y1="51212" x2="67763" y2="51212"/>
                        <a14:foregroundMark x1="67105" y1="57576" x2="67105" y2="57576"/>
                        <a14:foregroundMark x1="69737" y1="66061" x2="69737" y2="66061"/>
                        <a14:foregroundMark x1="74211" y1="55758" x2="74211" y2="55758"/>
                        <a14:foregroundMark x1="74211" y1="46970" x2="74211" y2="46970"/>
                        <a14:foregroundMark x1="59474" y1="57576" x2="59474" y2="57576"/>
                        <a14:foregroundMark x1="62368" y1="54545" x2="62368" y2="54545"/>
                        <a14:foregroundMark x1="63421" y1="46667" x2="63421" y2="46667"/>
                        <a14:foregroundMark x1="61184" y1="67576" x2="61184" y2="67576"/>
                        <a14:foregroundMark x1="80526" y1="44545" x2="80526" y2="44545"/>
                        <a14:foregroundMark x1="78026" y1="64242" x2="78026" y2="64242"/>
                        <a14:foregroundMark x1="85132" y1="61818" x2="85132" y2="61818"/>
                        <a14:foregroundMark x1="86711" y1="48788" x2="86711" y2="48788"/>
                        <a14:foregroundMark x1="82237" y1="55455" x2="82237" y2="55455"/>
                        <a14:foregroundMark x1="92237" y1="46667" x2="92237" y2="46667"/>
                        <a14:foregroundMark x1="89605" y1="62727" x2="89605" y2="62727"/>
                        <a14:foregroundMark x1="93816" y1="67273" x2="93816" y2="67273"/>
                        <a14:foregroundMark x1="96579" y1="60606" x2="96579" y2="60606"/>
                        <a14:foregroundMark x1="97105" y1="48182" x2="97105" y2="48182"/>
                        <a14:foregroundMark x1="93553" y1="39697" x2="93553" y2="39697"/>
                        <a14:foregroundMark x1="89211" y1="33636" x2="89211" y2="33636"/>
                        <a14:foregroundMark x1="67237" y1="34545" x2="67237" y2="34545"/>
                        <a14:foregroundMark x1="69342" y1="32727" x2="69342" y2="32727"/>
                        <a14:foregroundMark x1="63158" y1="36061" x2="63158" y2="36061"/>
                        <a14:foregroundMark x1="73947" y1="31515" x2="73947" y2="31515"/>
                        <a14:foregroundMark x1="77237" y1="31818" x2="77237" y2="31818"/>
                        <a14:foregroundMark x1="65921" y1="34242" x2="65921" y2="34242"/>
                        <a14:foregroundMark x1="60921" y1="37273" x2="60921" y2="37273"/>
                        <a14:foregroundMark x1="62105" y1="36667" x2="62105" y2="36667"/>
                        <a14:foregroundMark x1="64605" y1="35455" x2="64605" y2="35455"/>
                        <a14:foregroundMark x1="11246" y1="34965" x2="11246" y2="34965"/>
                        <a14:foregroundMark x1="3647" y1="34965" x2="3647" y2="34965"/>
                        <a14:foregroundMark x1="21277" y1="53147" x2="21277" y2="53147"/>
                        <a14:foregroundMark x1="37994" y1="54545" x2="37994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1847" y="3111869"/>
            <a:ext cx="1368152" cy="5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://www.asee.org/documents/images/partners-sponsors/legoEducation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4857" y="3425730"/>
            <a:ext cx="2249271" cy="8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14409" y="6237312"/>
            <a:ext cx="16778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другие…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H:\101CANON - копия\DSC08393.JPG"/>
          <p:cNvPicPr>
            <a:picLocks noChangeAspect="1" noChangeArrowheads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 bwMode="auto">
          <a:xfrm>
            <a:off x="539552" y="1341368"/>
            <a:ext cx="8066667" cy="5039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4581" y="188640"/>
            <a:ext cx="7091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«Выставку конструкторов нового поколения»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H:\101CANON - копия\IMG_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5470525" cy="2590800"/>
          </a:xfrm>
          <a:prstGeom prst="rect">
            <a:avLst/>
          </a:prstGeom>
          <a:noFill/>
        </p:spPr>
      </p:pic>
      <p:pic>
        <p:nvPicPr>
          <p:cNvPr id="3075" name="Picture 3" descr="H:\101CANON - копия\IMG_1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05064"/>
            <a:ext cx="5470525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8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680</TotalTime>
  <Words>360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III ВЫСТАВКА КОНСТРУКТОРОВ НОВОГО ПОКОЛЕНИЯ  27 января 2017 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ПОЗНАВАТЕЛЬНОЙ АКТИВНОСТИ ДОШКОЛЬНИКОВ НА ЗАНЯТИЯХ ПО ЛЕГОКОНСТРУИРОВАНИЮ</dc:title>
  <dc:creator>ОКСАНА МУДРИК</dc:creator>
  <cp:lastModifiedBy>Домашний</cp:lastModifiedBy>
  <cp:revision>62</cp:revision>
  <dcterms:created xsi:type="dcterms:W3CDTF">2015-11-29T16:28:06Z</dcterms:created>
  <dcterms:modified xsi:type="dcterms:W3CDTF">2017-02-04T17:57:49Z</dcterms:modified>
</cp:coreProperties>
</file>